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7"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3"/>
    <a:srgbClr val="E6007E"/>
    <a:srgbClr val="FF40FF"/>
    <a:srgbClr val="8CBB2B"/>
    <a:srgbClr val="6EB030"/>
    <a:srgbClr val="5BBFEE"/>
    <a:srgbClr val="DEDC00"/>
    <a:srgbClr val="3C8100"/>
    <a:srgbClr val="76B82A"/>
    <a:srgbClr val="159A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6359" autoAdjust="0"/>
  </p:normalViewPr>
  <p:slideViewPr>
    <p:cSldViewPr snapToGrid="0">
      <p:cViewPr varScale="1">
        <p:scale>
          <a:sx n="137" d="100"/>
          <a:sy n="137" d="100"/>
        </p:scale>
        <p:origin x="904" y="20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5A11F11C-A1F2-4191-90B8-AAD4D00E95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A4EF9DB5-3EC7-4F9E-BCB0-F23513AC4E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60DE1A-4BF6-44C8-962A-F250186DBCB2}" type="datetimeFigureOut">
              <a:rPr lang="it-IT" smtClean="0"/>
              <a:t>25/01/23</a:t>
            </a:fld>
            <a:endParaRPr lang="it-IT"/>
          </a:p>
        </p:txBody>
      </p:sp>
      <p:sp>
        <p:nvSpPr>
          <p:cNvPr id="4" name="Segnaposto piè di pagina 3">
            <a:extLst>
              <a:ext uri="{FF2B5EF4-FFF2-40B4-BE49-F238E27FC236}">
                <a16:creationId xmlns:a16="http://schemas.microsoft.com/office/drawing/2014/main" id="{29210FE0-C72C-4531-BEFD-75C97AD81F1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F06AA99D-8780-4F8F-A017-E43C20CE3B2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C56572-AA77-4985-8D2E-3AD2CE221967}" type="slidenum">
              <a:rPr lang="it-IT" smtClean="0"/>
              <a:t>‹N›</a:t>
            </a:fld>
            <a:endParaRPr lang="it-IT"/>
          </a:p>
        </p:txBody>
      </p:sp>
    </p:spTree>
    <p:extLst>
      <p:ext uri="{BB962C8B-B14F-4D97-AF65-F5344CB8AC3E}">
        <p14:creationId xmlns:p14="http://schemas.microsoft.com/office/powerpoint/2010/main" val="11005043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id="{8DF9CC9F-3A57-5045-3392-4C4D532C1D35}"/>
              </a:ext>
            </a:extLst>
          </p:cNvPr>
          <p:cNvSpPr/>
          <p:nvPr userDrawn="1"/>
        </p:nvSpPr>
        <p:spPr>
          <a:xfrm>
            <a:off x="0" y="5971195"/>
            <a:ext cx="12192000" cy="8868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id="{2A386827-479F-4274-9D92-C82BD3C44DF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86702" y="1684856"/>
            <a:ext cx="12442574" cy="3463182"/>
          </a:xfrm>
          <a:prstGeom prst="rect">
            <a:avLst/>
          </a:prstGeom>
        </p:spPr>
      </p:pic>
      <p:sp>
        <p:nvSpPr>
          <p:cNvPr id="26" name="Titolo 6">
            <a:extLst>
              <a:ext uri="{FF2B5EF4-FFF2-40B4-BE49-F238E27FC236}">
                <a16:creationId xmlns:a16="http://schemas.microsoft.com/office/drawing/2014/main" id="{01C02318-1D47-4938-ABA8-C4E0B3FB2A31}"/>
              </a:ext>
            </a:extLst>
          </p:cNvPr>
          <p:cNvSpPr>
            <a:spLocks noGrp="1"/>
          </p:cNvSpPr>
          <p:nvPr>
            <p:ph type="title" hasCustomPrompt="1"/>
          </p:nvPr>
        </p:nvSpPr>
        <p:spPr>
          <a:xfrm>
            <a:off x="500741" y="1996764"/>
            <a:ext cx="6805278" cy="1459813"/>
          </a:xfrm>
        </p:spPr>
        <p:txBody>
          <a:bodyPr>
            <a:noAutofit/>
          </a:bodyPr>
          <a:lstStyle>
            <a:lvl1pPr algn="r">
              <a:defRPr sz="7200" b="1">
                <a:solidFill>
                  <a:srgbClr val="E6007E"/>
                </a:solidFill>
                <a:latin typeface="Montserrat" pitchFamily="2" charset="77"/>
              </a:defRPr>
            </a:lvl1pPr>
          </a:lstStyle>
          <a:p>
            <a:r>
              <a:rPr lang="it-IT" dirty="0"/>
              <a:t>TITLE</a:t>
            </a:r>
          </a:p>
        </p:txBody>
      </p:sp>
      <p:sp>
        <p:nvSpPr>
          <p:cNvPr id="25" name="Sottotitolo 2">
            <a:extLst>
              <a:ext uri="{FF2B5EF4-FFF2-40B4-BE49-F238E27FC236}">
                <a16:creationId xmlns:a16="http://schemas.microsoft.com/office/drawing/2014/main" id="{A12A1109-01D8-4305-9499-A5435F6634F3}"/>
              </a:ext>
            </a:extLst>
          </p:cNvPr>
          <p:cNvSpPr>
            <a:spLocks noGrp="1"/>
          </p:cNvSpPr>
          <p:nvPr>
            <p:ph type="subTitle" idx="1" hasCustomPrompt="1"/>
          </p:nvPr>
        </p:nvSpPr>
        <p:spPr>
          <a:xfrm>
            <a:off x="500741" y="3645267"/>
            <a:ext cx="6805278" cy="1459814"/>
          </a:xfrm>
        </p:spPr>
        <p:txBody>
          <a:bodyPr>
            <a:normAutofit/>
          </a:bodyPr>
          <a:lstStyle>
            <a:lvl1pPr marL="0" indent="0" algn="r">
              <a:buNone/>
              <a:defRPr sz="4400">
                <a:solidFill>
                  <a:srgbClr val="003063"/>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dirty="0"/>
              <a:t>SUBTITLE</a:t>
            </a:r>
          </a:p>
        </p:txBody>
      </p:sp>
      <p:sp>
        <p:nvSpPr>
          <p:cNvPr id="4" name="Rettangolo con angoli in alto arrotondati 7">
            <a:extLst>
              <a:ext uri="{FF2B5EF4-FFF2-40B4-BE49-F238E27FC236}">
                <a16:creationId xmlns:a16="http://schemas.microsoft.com/office/drawing/2014/main" id="{00263213-2FF3-CCF5-BAF7-E87D233B56C9}"/>
              </a:ext>
            </a:extLst>
          </p:cNvPr>
          <p:cNvSpPr/>
          <p:nvPr userDrawn="1"/>
        </p:nvSpPr>
        <p:spPr>
          <a:xfrm>
            <a:off x="238125" y="6178551"/>
            <a:ext cx="11725275" cy="679450"/>
          </a:xfrm>
          <a:prstGeom prst="round2SameRect">
            <a:avLst/>
          </a:prstGeom>
          <a:solidFill>
            <a:srgbClr val="E6007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it-IT"/>
          </a:p>
        </p:txBody>
      </p:sp>
      <p:sp>
        <p:nvSpPr>
          <p:cNvPr id="5" name="Google Shape;55;p13">
            <a:extLst>
              <a:ext uri="{FF2B5EF4-FFF2-40B4-BE49-F238E27FC236}">
                <a16:creationId xmlns:a16="http://schemas.microsoft.com/office/drawing/2014/main" id="{0399D38B-D465-B8BC-E2C5-CC61EB38EAA7}"/>
              </a:ext>
            </a:extLst>
          </p:cNvPr>
          <p:cNvSpPr txBox="1"/>
          <p:nvPr userDrawn="1"/>
        </p:nvSpPr>
        <p:spPr>
          <a:xfrm>
            <a:off x="381990" y="6287455"/>
            <a:ext cx="9441816" cy="721995"/>
          </a:xfrm>
          <a:prstGeom prst="rect">
            <a:avLst/>
          </a:prstGeom>
          <a:noFill/>
          <a:ln>
            <a:noFill/>
          </a:ln>
        </p:spPr>
        <p:txBody>
          <a:bodyPr spcFirstLastPara="1" wrap="square" lIns="91425" tIns="91425" rIns="91425" bIns="91425" anchor="t" anchorCtr="0">
            <a:noAutofit/>
          </a:bodyPr>
          <a:lstStyle/>
          <a:p>
            <a:pPr algn="r">
              <a:lnSpc>
                <a:spcPct val="107000"/>
              </a:lnSpc>
              <a:spcAft>
                <a:spcPts val="800"/>
              </a:spcAft>
            </a:pPr>
            <a:r>
              <a:rPr lang="hr-HR" sz="105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it-IT" sz="1400" dirty="0">
              <a:solidFill>
                <a:schemeClr val="bg1"/>
              </a:solidFill>
              <a:effectLst/>
              <a:latin typeface="Nunito" panose="00000800000000000000" pitchFamily="2" charset="0"/>
              <a:ea typeface="Calibri" panose="020F0502020204030204" pitchFamily="34" charset="0"/>
              <a:cs typeface="Times New Roman" panose="02020603050405020304" pitchFamily="18" charset="0"/>
            </a:endParaRPr>
          </a:p>
        </p:txBody>
      </p:sp>
      <p:pic>
        <p:nvPicPr>
          <p:cNvPr id="6" name="Immagine 9">
            <a:extLst>
              <a:ext uri="{FF2B5EF4-FFF2-40B4-BE49-F238E27FC236}">
                <a16:creationId xmlns:a16="http://schemas.microsoft.com/office/drawing/2014/main" id="{08C4D085-E4AA-06BA-7DF3-1EED3463838E}"/>
              </a:ext>
            </a:extLst>
          </p:cNvPr>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9914814" y="6372461"/>
            <a:ext cx="1791726" cy="375230"/>
          </a:xfrm>
          <a:prstGeom prst="rect">
            <a:avLst/>
          </a:prstGeom>
        </p:spPr>
      </p:pic>
      <p:sp>
        <p:nvSpPr>
          <p:cNvPr id="8" name="Rettangolo 7">
            <a:extLst>
              <a:ext uri="{FF2B5EF4-FFF2-40B4-BE49-F238E27FC236}">
                <a16:creationId xmlns:a16="http://schemas.microsoft.com/office/drawing/2014/main" id="{1C4ED25B-6370-0D92-114E-031179A75B7D}"/>
              </a:ext>
            </a:extLst>
          </p:cNvPr>
          <p:cNvSpPr/>
          <p:nvPr userDrawn="1"/>
        </p:nvSpPr>
        <p:spPr>
          <a:xfrm>
            <a:off x="0" y="0"/>
            <a:ext cx="12192000" cy="1353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3F86552A-BF3B-8B87-2A2D-FB240E69447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317750" y="209969"/>
            <a:ext cx="7556500" cy="825500"/>
          </a:xfrm>
          <a:prstGeom prst="rect">
            <a:avLst/>
          </a:prstGeom>
        </p:spPr>
      </p:pic>
    </p:spTree>
    <p:extLst>
      <p:ext uri="{BB962C8B-B14F-4D97-AF65-F5344CB8AC3E}">
        <p14:creationId xmlns:p14="http://schemas.microsoft.com/office/powerpoint/2010/main" val="106283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72EA35-18DB-4E7E-A58A-9299B76A6103}"/>
              </a:ext>
            </a:extLst>
          </p:cNvPr>
          <p:cNvSpPr>
            <a:spLocks noGrp="1"/>
          </p:cNvSpPr>
          <p:nvPr>
            <p:ph type="title"/>
          </p:nvPr>
        </p:nvSpPr>
        <p:spPr/>
        <p:txBody>
          <a:bodyPr/>
          <a:lstStyle>
            <a:lvl1pPr>
              <a:defRPr b="1">
                <a:latin typeface="Nunito" panose="00000800000000000000" pitchFamily="2" charset="0"/>
              </a:defRPr>
            </a:lvl1p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E22B5D21-E0A7-4CDD-B79C-EB73D2BA3107}"/>
              </a:ext>
            </a:extLst>
          </p:cNvPr>
          <p:cNvSpPr>
            <a:spLocks noGrp="1"/>
          </p:cNvSpPr>
          <p:nvPr>
            <p:ph type="body" orient="vert" idx="1"/>
          </p:nvPr>
        </p:nvSpPr>
        <p:spPr/>
        <p:txBody>
          <a:bodyPr vert="eaVert"/>
          <a:lstStyle>
            <a:lvl1pPr>
              <a:defRPr b="1">
                <a:solidFill>
                  <a:srgbClr val="E6007E"/>
                </a:solidFill>
                <a:latin typeface="Montserrat" pitchFamily="2" charset="77"/>
              </a:defRPr>
            </a:lvl1pPr>
            <a:lvl2pPr>
              <a:defRPr b="1">
                <a:solidFill>
                  <a:srgbClr val="7030A0"/>
                </a:solidFill>
                <a:latin typeface="Nunito" panose="00000800000000000000" pitchFamily="2" charset="0"/>
              </a:defRPr>
            </a:lvl2pPr>
            <a:lvl3pPr>
              <a:defRPr b="1">
                <a:solidFill>
                  <a:srgbClr val="003063"/>
                </a:solidFill>
                <a:latin typeface="Montserrat" pitchFamily="2" charset="77"/>
              </a:defRPr>
            </a:lvl3pPr>
            <a:lvl4pPr>
              <a:defRPr b="1">
                <a:latin typeface="Montserrat" pitchFamily="2" charset="77"/>
              </a:defRPr>
            </a:lvl4pPr>
            <a:lvl5pPr>
              <a:defRPr b="1">
                <a:latin typeface="Montserrat" pitchFamily="2" charset="77"/>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3049690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91E99EC-C7AB-4784-9472-4785E57F54F7}"/>
              </a:ext>
            </a:extLst>
          </p:cNvPr>
          <p:cNvSpPr>
            <a:spLocks noGrp="1"/>
          </p:cNvSpPr>
          <p:nvPr>
            <p:ph type="title" orient="vert"/>
          </p:nvPr>
        </p:nvSpPr>
        <p:spPr>
          <a:xfrm>
            <a:off x="8724901" y="1077686"/>
            <a:ext cx="2628900" cy="4825404"/>
          </a:xfrm>
        </p:spPr>
        <p:txBody>
          <a:bodyPr vert="eaVert"/>
          <a:lstStyle>
            <a:lvl1pPr>
              <a:defRPr b="1">
                <a:latin typeface="Montserrat" pitchFamily="2" charset="77"/>
              </a:defRPr>
            </a:lvl1p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04E1CEFD-3A6C-4A58-85BC-38B2578D1B71}"/>
              </a:ext>
            </a:extLst>
          </p:cNvPr>
          <p:cNvSpPr>
            <a:spLocks noGrp="1"/>
          </p:cNvSpPr>
          <p:nvPr>
            <p:ph type="body" orient="vert" idx="1"/>
          </p:nvPr>
        </p:nvSpPr>
        <p:spPr>
          <a:xfrm>
            <a:off x="838201" y="1077686"/>
            <a:ext cx="7734300" cy="4825404"/>
          </a:xfrm>
        </p:spPr>
        <p:txBody>
          <a:bodyPr vert="eaVert"/>
          <a:lstStyle>
            <a:lvl1pPr>
              <a:defRPr b="1">
                <a:solidFill>
                  <a:srgbClr val="7030A0"/>
                </a:solidFill>
                <a:latin typeface="Montserrat" pitchFamily="2" charset="77"/>
              </a:defRPr>
            </a:lvl1pPr>
            <a:lvl2pPr>
              <a:defRPr b="1">
                <a:solidFill>
                  <a:srgbClr val="003063"/>
                </a:solidFill>
                <a:latin typeface="Montserrat" pitchFamily="2" charset="77"/>
              </a:defRPr>
            </a:lvl2pPr>
            <a:lvl3pPr>
              <a:defRPr b="1">
                <a:latin typeface="Montserrat" pitchFamily="2" charset="77"/>
              </a:defRPr>
            </a:lvl3pPr>
            <a:lvl4pPr>
              <a:defRPr b="1">
                <a:latin typeface="Montserrat" pitchFamily="2" charset="77"/>
              </a:defRPr>
            </a:lvl4pPr>
            <a:lvl5pPr>
              <a:defRPr b="1">
                <a:latin typeface="Montserrat" pitchFamily="2" charset="77"/>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2953206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C196DC-07FF-46BC-B5C3-6D35A2EE106C}"/>
              </a:ext>
            </a:extLst>
          </p:cNvPr>
          <p:cNvSpPr>
            <a:spLocks noGrp="1"/>
          </p:cNvSpPr>
          <p:nvPr>
            <p:ph type="title"/>
          </p:nvPr>
        </p:nvSpPr>
        <p:spPr/>
        <p:txBody>
          <a:bodyPr/>
          <a:lstStyle>
            <a:lvl1pPr>
              <a:defRPr b="1">
                <a:latin typeface="Raleway" pitchFamily="2" charset="0"/>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E6B32E27-A2AA-4C24-8CC1-5ABFE6745361}"/>
              </a:ext>
            </a:extLst>
          </p:cNvPr>
          <p:cNvSpPr>
            <a:spLocks noGrp="1"/>
          </p:cNvSpPr>
          <p:nvPr>
            <p:ph idx="1"/>
          </p:nvPr>
        </p:nvSpPr>
        <p:spPr>
          <a:xfrm>
            <a:off x="500741" y="1975525"/>
            <a:ext cx="11190515" cy="4056975"/>
          </a:xfrm>
        </p:spPr>
        <p:txBody>
          <a:bodyPr/>
          <a:lstStyle>
            <a:lvl1pPr>
              <a:defRPr b="1">
                <a:solidFill>
                  <a:srgbClr val="7030A0"/>
                </a:solidFill>
                <a:latin typeface="Montserrat" pitchFamily="2" charset="77"/>
              </a:defRPr>
            </a:lvl1pPr>
            <a:lvl2pPr>
              <a:defRPr b="1">
                <a:solidFill>
                  <a:srgbClr val="003063"/>
                </a:solidFill>
                <a:latin typeface="Montserrat" pitchFamily="2" charset="77"/>
              </a:defRPr>
            </a:lvl2pPr>
            <a:lvl3pPr>
              <a:defRPr b="1">
                <a:solidFill>
                  <a:schemeClr val="tx1">
                    <a:lumMod val="75000"/>
                    <a:lumOff val="25000"/>
                  </a:schemeClr>
                </a:solidFill>
                <a:latin typeface="Montserrat" pitchFamily="2" charset="77"/>
              </a:defRPr>
            </a:lvl3pPr>
            <a:lvl4pPr>
              <a:defRPr b="1">
                <a:solidFill>
                  <a:schemeClr val="tx1">
                    <a:lumMod val="75000"/>
                    <a:lumOff val="25000"/>
                  </a:schemeClr>
                </a:solidFill>
                <a:latin typeface="Montserrat" pitchFamily="2" charset="77"/>
              </a:defRPr>
            </a:lvl4pPr>
            <a:lvl5pPr>
              <a:defRPr b="1">
                <a:solidFill>
                  <a:schemeClr val="tx1">
                    <a:lumMod val="75000"/>
                    <a:lumOff val="25000"/>
                  </a:schemeClr>
                </a:solidFill>
                <a:latin typeface="Montserrat" pitchFamily="2" charset="77"/>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44023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29744D-1769-4534-A97C-EA7C47596DF8}"/>
              </a:ext>
            </a:extLst>
          </p:cNvPr>
          <p:cNvSpPr>
            <a:spLocks noGrp="1"/>
          </p:cNvSpPr>
          <p:nvPr>
            <p:ph type="title"/>
          </p:nvPr>
        </p:nvSpPr>
        <p:spPr>
          <a:xfrm>
            <a:off x="831851" y="1112840"/>
            <a:ext cx="10515600" cy="2852737"/>
          </a:xfrm>
        </p:spPr>
        <p:txBody>
          <a:bodyPr anchor="b"/>
          <a:lstStyle>
            <a:lvl1pPr>
              <a:defRPr sz="4500" b="1">
                <a:latin typeface="Montserrat" pitchFamily="2" charset="77"/>
              </a:defRPr>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595C8C96-1506-4434-AF8D-681F542C3289}"/>
              </a:ext>
            </a:extLst>
          </p:cNvPr>
          <p:cNvSpPr>
            <a:spLocks noGrp="1"/>
          </p:cNvSpPr>
          <p:nvPr>
            <p:ph type="body" idx="1"/>
          </p:nvPr>
        </p:nvSpPr>
        <p:spPr>
          <a:xfrm>
            <a:off x="831851" y="3992565"/>
            <a:ext cx="10515600" cy="1500187"/>
          </a:xfrm>
        </p:spPr>
        <p:txBody>
          <a:bodyPr/>
          <a:lstStyle>
            <a:lvl1pPr marL="0" indent="0">
              <a:buNone/>
              <a:defRPr sz="1800" b="1">
                <a:solidFill>
                  <a:schemeClr val="tx1">
                    <a:lumMod val="75000"/>
                    <a:lumOff val="25000"/>
                  </a:schemeClr>
                </a:solidFill>
                <a:latin typeface="Montserrat" pitchFamily="2" charset="77"/>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dirty="0"/>
              <a:t>Fare clic per modificare gli stili del testo dello schema</a:t>
            </a:r>
          </a:p>
        </p:txBody>
      </p:sp>
    </p:spTree>
    <p:extLst>
      <p:ext uri="{BB962C8B-B14F-4D97-AF65-F5344CB8AC3E}">
        <p14:creationId xmlns:p14="http://schemas.microsoft.com/office/powerpoint/2010/main" val="805724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077F1B-6398-47D6-BCD4-C9048C32787E}"/>
              </a:ext>
            </a:extLst>
          </p:cNvPr>
          <p:cNvSpPr>
            <a:spLocks noGrp="1"/>
          </p:cNvSpPr>
          <p:nvPr>
            <p:ph type="title"/>
          </p:nvPr>
        </p:nvSpPr>
        <p:spPr>
          <a:xfrm>
            <a:off x="500741" y="1123176"/>
            <a:ext cx="11190515" cy="890589"/>
          </a:xfrm>
        </p:spPr>
        <p:txBody>
          <a:bodyPr/>
          <a:lstStyle>
            <a:lvl1pPr>
              <a:defRPr b="1">
                <a:latin typeface="Montserrat" pitchFamily="2" charset="77"/>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D5F45C23-A5A8-426D-ACEB-5B0D2F61DCE4}"/>
              </a:ext>
            </a:extLst>
          </p:cNvPr>
          <p:cNvSpPr>
            <a:spLocks noGrp="1"/>
          </p:cNvSpPr>
          <p:nvPr>
            <p:ph sz="half" idx="1"/>
          </p:nvPr>
        </p:nvSpPr>
        <p:spPr>
          <a:xfrm>
            <a:off x="838200" y="2100325"/>
            <a:ext cx="5181600" cy="3791189"/>
          </a:xfrm>
        </p:spPr>
        <p:txBody>
          <a:bodyPr/>
          <a:lstStyle>
            <a:lvl1pPr>
              <a:defRPr b="1">
                <a:solidFill>
                  <a:srgbClr val="7030A0"/>
                </a:solidFill>
                <a:latin typeface="Montserrat" pitchFamily="2" charset="77"/>
              </a:defRPr>
            </a:lvl1pPr>
            <a:lvl2pPr>
              <a:defRPr b="1">
                <a:latin typeface="Montserrat" pitchFamily="2" charset="77"/>
              </a:defRPr>
            </a:lvl2pPr>
            <a:lvl3pPr>
              <a:defRPr b="1">
                <a:solidFill>
                  <a:schemeClr val="tx1">
                    <a:lumMod val="75000"/>
                    <a:lumOff val="25000"/>
                  </a:schemeClr>
                </a:solidFill>
                <a:latin typeface="Montserrat" pitchFamily="2" charset="77"/>
              </a:defRPr>
            </a:lvl3pPr>
            <a:lvl4pPr>
              <a:defRPr b="1">
                <a:solidFill>
                  <a:schemeClr val="tx1">
                    <a:lumMod val="75000"/>
                    <a:lumOff val="25000"/>
                  </a:schemeClr>
                </a:solidFill>
                <a:latin typeface="Montserrat" pitchFamily="2" charset="77"/>
              </a:defRPr>
            </a:lvl4pPr>
            <a:lvl5pPr>
              <a:defRPr b="1">
                <a:solidFill>
                  <a:schemeClr val="tx1">
                    <a:lumMod val="75000"/>
                    <a:lumOff val="25000"/>
                  </a:schemeClr>
                </a:solidFill>
                <a:latin typeface="Montserrat" pitchFamily="2" charset="77"/>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BCE4C456-FFA5-46F1-A469-CC5B735E79C9}"/>
              </a:ext>
            </a:extLst>
          </p:cNvPr>
          <p:cNvSpPr>
            <a:spLocks noGrp="1"/>
          </p:cNvSpPr>
          <p:nvPr>
            <p:ph sz="half" idx="2"/>
          </p:nvPr>
        </p:nvSpPr>
        <p:spPr>
          <a:xfrm>
            <a:off x="6172200" y="2100325"/>
            <a:ext cx="5181600" cy="3791189"/>
          </a:xfrm>
        </p:spPr>
        <p:txBody>
          <a:bodyPr/>
          <a:lstStyle>
            <a:lvl1pPr>
              <a:defRPr b="1">
                <a:solidFill>
                  <a:srgbClr val="7030A0"/>
                </a:solidFill>
                <a:latin typeface="Montserrat" pitchFamily="2" charset="77"/>
              </a:defRPr>
            </a:lvl1pPr>
            <a:lvl2pPr>
              <a:defRPr b="1">
                <a:latin typeface="Montserrat" pitchFamily="2" charset="77"/>
              </a:defRPr>
            </a:lvl2pPr>
            <a:lvl3pPr>
              <a:defRPr b="1">
                <a:solidFill>
                  <a:schemeClr val="tx1">
                    <a:lumMod val="75000"/>
                    <a:lumOff val="25000"/>
                  </a:schemeClr>
                </a:solidFill>
                <a:latin typeface="Montserrat" pitchFamily="2" charset="77"/>
              </a:defRPr>
            </a:lvl3pPr>
            <a:lvl4pPr>
              <a:defRPr b="1">
                <a:solidFill>
                  <a:schemeClr val="tx1">
                    <a:lumMod val="75000"/>
                    <a:lumOff val="25000"/>
                  </a:schemeClr>
                </a:solidFill>
                <a:latin typeface="Montserrat" pitchFamily="2" charset="77"/>
              </a:defRPr>
            </a:lvl4pPr>
            <a:lvl5pPr>
              <a:defRPr b="1">
                <a:solidFill>
                  <a:schemeClr val="tx1">
                    <a:lumMod val="75000"/>
                    <a:lumOff val="25000"/>
                  </a:schemeClr>
                </a:solidFill>
                <a:latin typeface="Montserrat" pitchFamily="2" charset="77"/>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392667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0CC69C-7363-48C7-9BBD-C0D1F955071A}"/>
              </a:ext>
            </a:extLst>
          </p:cNvPr>
          <p:cNvSpPr>
            <a:spLocks noGrp="1"/>
          </p:cNvSpPr>
          <p:nvPr>
            <p:ph type="title"/>
          </p:nvPr>
        </p:nvSpPr>
        <p:spPr>
          <a:xfrm>
            <a:off x="839788" y="1038116"/>
            <a:ext cx="10515600" cy="1325563"/>
          </a:xfrm>
        </p:spPr>
        <p:txBody>
          <a:bodyPr/>
          <a:lstStyle>
            <a:lvl1pPr>
              <a:defRPr b="1">
                <a:latin typeface="Montserrat" pitchFamily="2" charset="77"/>
              </a:defRPr>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013E8AB-84D3-40FF-81D1-00E0F8D849BC}"/>
              </a:ext>
            </a:extLst>
          </p:cNvPr>
          <p:cNvSpPr>
            <a:spLocks noGrp="1"/>
          </p:cNvSpPr>
          <p:nvPr>
            <p:ph type="body" idx="1"/>
          </p:nvPr>
        </p:nvSpPr>
        <p:spPr>
          <a:xfrm>
            <a:off x="839789" y="2354152"/>
            <a:ext cx="5157787" cy="823912"/>
          </a:xfrm>
        </p:spPr>
        <p:txBody>
          <a:bodyPr anchor="b"/>
          <a:lstStyle>
            <a:lvl1pPr marL="0" indent="0">
              <a:buNone/>
              <a:defRPr sz="1800" b="1">
                <a:solidFill>
                  <a:schemeClr val="tx1">
                    <a:lumMod val="75000"/>
                    <a:lumOff val="25000"/>
                  </a:schemeClr>
                </a:solidFill>
                <a:latin typeface="Montserrat" pitchFamily="2" charset="77"/>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AFBC62EB-1FE4-4F68-BC00-DF97E0517EE3}"/>
              </a:ext>
            </a:extLst>
          </p:cNvPr>
          <p:cNvSpPr>
            <a:spLocks noGrp="1"/>
          </p:cNvSpPr>
          <p:nvPr>
            <p:ph sz="half" idx="2"/>
          </p:nvPr>
        </p:nvSpPr>
        <p:spPr>
          <a:xfrm>
            <a:off x="839789" y="3178065"/>
            <a:ext cx="5157787" cy="2641819"/>
          </a:xfrm>
        </p:spPr>
        <p:txBody>
          <a:bodyPr/>
          <a:lstStyle>
            <a:lvl1pPr>
              <a:defRPr b="1">
                <a:solidFill>
                  <a:srgbClr val="E6007E"/>
                </a:solidFill>
                <a:latin typeface="Montserrat" pitchFamily="2" charset="77"/>
              </a:defRPr>
            </a:lvl1pPr>
            <a:lvl2pPr>
              <a:defRPr b="1">
                <a:solidFill>
                  <a:srgbClr val="7030A0"/>
                </a:solidFill>
                <a:latin typeface="Montserrat" pitchFamily="2" charset="77"/>
              </a:defRPr>
            </a:lvl2pPr>
            <a:lvl3pPr>
              <a:defRPr b="1">
                <a:solidFill>
                  <a:srgbClr val="003063"/>
                </a:solidFill>
                <a:latin typeface="Montserrat" pitchFamily="2" charset="77"/>
              </a:defRPr>
            </a:lvl3pPr>
            <a:lvl4pPr>
              <a:defRPr b="1">
                <a:solidFill>
                  <a:schemeClr val="tx1">
                    <a:lumMod val="75000"/>
                    <a:lumOff val="25000"/>
                  </a:schemeClr>
                </a:solidFill>
                <a:latin typeface="Montserrat" pitchFamily="2" charset="77"/>
              </a:defRPr>
            </a:lvl4pPr>
            <a:lvl5pPr>
              <a:defRPr b="1">
                <a:solidFill>
                  <a:schemeClr val="tx1">
                    <a:lumMod val="75000"/>
                    <a:lumOff val="25000"/>
                  </a:schemeClr>
                </a:solidFill>
                <a:latin typeface="Montserrat" pitchFamily="2" charset="77"/>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DEECAF15-63CA-463B-9934-4D6043B6FA2C}"/>
              </a:ext>
            </a:extLst>
          </p:cNvPr>
          <p:cNvSpPr>
            <a:spLocks noGrp="1"/>
          </p:cNvSpPr>
          <p:nvPr>
            <p:ph type="body" sz="quarter" idx="3"/>
          </p:nvPr>
        </p:nvSpPr>
        <p:spPr>
          <a:xfrm>
            <a:off x="6172201" y="2354152"/>
            <a:ext cx="5183188" cy="823912"/>
          </a:xfrm>
        </p:spPr>
        <p:txBody>
          <a:bodyPr anchor="b"/>
          <a:lstStyle>
            <a:lvl1pPr marL="0" indent="0">
              <a:buNone/>
              <a:defRPr sz="1800" b="1">
                <a:solidFill>
                  <a:schemeClr val="tx1">
                    <a:lumMod val="75000"/>
                    <a:lumOff val="25000"/>
                  </a:schemeClr>
                </a:solidFill>
                <a:latin typeface="Montserrat" pitchFamily="2" charset="77"/>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AF4DC971-8C8A-48BD-B2ED-0BFB3858A4A0}"/>
              </a:ext>
            </a:extLst>
          </p:cNvPr>
          <p:cNvSpPr>
            <a:spLocks noGrp="1"/>
          </p:cNvSpPr>
          <p:nvPr>
            <p:ph sz="quarter" idx="4"/>
          </p:nvPr>
        </p:nvSpPr>
        <p:spPr>
          <a:xfrm>
            <a:off x="6172201" y="3178065"/>
            <a:ext cx="5183188" cy="2641819"/>
          </a:xfrm>
        </p:spPr>
        <p:txBody>
          <a:bodyPr/>
          <a:lstStyle>
            <a:lvl1pPr>
              <a:defRPr b="1">
                <a:solidFill>
                  <a:srgbClr val="E6007E"/>
                </a:solidFill>
                <a:latin typeface="Montserrat" pitchFamily="2" charset="77"/>
              </a:defRPr>
            </a:lvl1pPr>
            <a:lvl2pPr>
              <a:defRPr b="1">
                <a:solidFill>
                  <a:srgbClr val="7030A0"/>
                </a:solidFill>
                <a:latin typeface="Montserrat" pitchFamily="2" charset="77"/>
              </a:defRPr>
            </a:lvl2pPr>
            <a:lvl3pPr>
              <a:defRPr b="1">
                <a:solidFill>
                  <a:srgbClr val="003063"/>
                </a:solidFill>
                <a:latin typeface="Montserrat" pitchFamily="2" charset="77"/>
              </a:defRPr>
            </a:lvl3pPr>
            <a:lvl4pPr>
              <a:defRPr b="1">
                <a:solidFill>
                  <a:schemeClr val="tx1">
                    <a:lumMod val="75000"/>
                    <a:lumOff val="25000"/>
                  </a:schemeClr>
                </a:solidFill>
                <a:latin typeface="Montserrat" pitchFamily="2" charset="77"/>
              </a:defRPr>
            </a:lvl4pPr>
            <a:lvl5pPr>
              <a:defRPr b="1">
                <a:solidFill>
                  <a:schemeClr val="tx1">
                    <a:lumMod val="75000"/>
                    <a:lumOff val="25000"/>
                  </a:schemeClr>
                </a:solidFill>
                <a:latin typeface="Montserrat" pitchFamily="2" charset="77"/>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424865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45F6A4-3678-413A-8854-420615295CE8}"/>
              </a:ext>
            </a:extLst>
          </p:cNvPr>
          <p:cNvSpPr>
            <a:spLocks noGrp="1"/>
          </p:cNvSpPr>
          <p:nvPr>
            <p:ph type="title"/>
          </p:nvPr>
        </p:nvSpPr>
        <p:spPr>
          <a:xfrm>
            <a:off x="500741" y="1006997"/>
            <a:ext cx="11190515" cy="890589"/>
          </a:xfrm>
        </p:spPr>
        <p:txBody>
          <a:bodyPr/>
          <a:lstStyle>
            <a:lvl1pPr algn="ctr">
              <a:defRPr b="1">
                <a:latin typeface="Montserrat" pitchFamily="2" charset="77"/>
              </a:defRPr>
            </a:lvl1pPr>
          </a:lstStyle>
          <a:p>
            <a:r>
              <a:rPr lang="it-IT" dirty="0"/>
              <a:t>Fare clic per modificare lo stile del titolo dello schema</a:t>
            </a:r>
          </a:p>
        </p:txBody>
      </p:sp>
    </p:spTree>
    <p:extLst>
      <p:ext uri="{BB962C8B-B14F-4D97-AF65-F5344CB8AC3E}">
        <p14:creationId xmlns:p14="http://schemas.microsoft.com/office/powerpoint/2010/main" val="4150364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917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BA2264-B4BC-40E9-8C12-57BF5E95DE54}"/>
              </a:ext>
            </a:extLst>
          </p:cNvPr>
          <p:cNvSpPr>
            <a:spLocks noGrp="1"/>
          </p:cNvSpPr>
          <p:nvPr>
            <p:ph type="title"/>
          </p:nvPr>
        </p:nvSpPr>
        <p:spPr>
          <a:xfrm>
            <a:off x="839788" y="987426"/>
            <a:ext cx="3932237" cy="1069973"/>
          </a:xfrm>
        </p:spPr>
        <p:txBody>
          <a:bodyPr anchor="b"/>
          <a:lstStyle>
            <a:lvl1pPr>
              <a:defRPr sz="2400" b="1">
                <a:latin typeface="Montserrat" pitchFamily="2" charset="77"/>
              </a:defRPr>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6EE1ABE2-1038-4DA0-997C-F107D031F758}"/>
              </a:ext>
            </a:extLst>
          </p:cNvPr>
          <p:cNvSpPr>
            <a:spLocks noGrp="1"/>
          </p:cNvSpPr>
          <p:nvPr>
            <p:ph idx="1"/>
          </p:nvPr>
        </p:nvSpPr>
        <p:spPr>
          <a:xfrm>
            <a:off x="5183188" y="987427"/>
            <a:ext cx="6172200" cy="4873625"/>
          </a:xfrm>
        </p:spPr>
        <p:txBody>
          <a:bodyPr/>
          <a:lstStyle>
            <a:lvl1pPr>
              <a:defRPr sz="2400" b="1">
                <a:solidFill>
                  <a:srgbClr val="E6007E"/>
                </a:solidFill>
                <a:latin typeface="Montserrat" pitchFamily="2" charset="77"/>
              </a:defRPr>
            </a:lvl1pPr>
            <a:lvl2pPr>
              <a:defRPr sz="2100" b="1">
                <a:solidFill>
                  <a:srgbClr val="003063"/>
                </a:solidFill>
                <a:latin typeface="Montserrat" pitchFamily="2" charset="77"/>
              </a:defRPr>
            </a:lvl2pPr>
            <a:lvl3pPr>
              <a:defRPr sz="1800" b="1">
                <a:solidFill>
                  <a:schemeClr val="tx1">
                    <a:lumMod val="75000"/>
                    <a:lumOff val="25000"/>
                  </a:schemeClr>
                </a:solidFill>
                <a:latin typeface="Montserrat" pitchFamily="2" charset="77"/>
              </a:defRPr>
            </a:lvl3pPr>
            <a:lvl4pPr>
              <a:defRPr sz="1500" b="1">
                <a:solidFill>
                  <a:schemeClr val="tx1">
                    <a:lumMod val="75000"/>
                    <a:lumOff val="25000"/>
                  </a:schemeClr>
                </a:solidFill>
                <a:latin typeface="Montserrat" pitchFamily="2" charset="77"/>
              </a:defRPr>
            </a:lvl4pPr>
            <a:lvl5pPr>
              <a:defRPr sz="1500" b="1">
                <a:solidFill>
                  <a:schemeClr val="tx1">
                    <a:lumMod val="75000"/>
                    <a:lumOff val="25000"/>
                  </a:schemeClr>
                </a:solidFill>
                <a:latin typeface="Montserrat" pitchFamily="2" charset="77"/>
              </a:defRPr>
            </a:lvl5pPr>
            <a:lvl6pPr>
              <a:defRPr sz="1500"/>
            </a:lvl6pPr>
            <a:lvl7pPr>
              <a:defRPr sz="1500"/>
            </a:lvl7pPr>
            <a:lvl8pPr>
              <a:defRPr sz="1500"/>
            </a:lvl8pPr>
            <a:lvl9pPr>
              <a:defRPr sz="15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1EE32488-72FB-45C0-A7B0-17E9FD19860D}"/>
              </a:ext>
            </a:extLst>
          </p:cNvPr>
          <p:cNvSpPr>
            <a:spLocks noGrp="1"/>
          </p:cNvSpPr>
          <p:nvPr>
            <p:ph type="body" sz="half" idx="2"/>
          </p:nvPr>
        </p:nvSpPr>
        <p:spPr>
          <a:xfrm>
            <a:off x="839788" y="2057400"/>
            <a:ext cx="3932237" cy="3811588"/>
          </a:xfrm>
        </p:spPr>
        <p:txBody>
          <a:bodyPr/>
          <a:lstStyle>
            <a:lvl1pPr marL="0" indent="0">
              <a:buNone/>
              <a:defRPr sz="1200">
                <a:latin typeface="Montserrat" pitchFamily="2" charset="77"/>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a:t>Fare clic per modificare gli stili del testo dello schema</a:t>
            </a:r>
          </a:p>
        </p:txBody>
      </p:sp>
    </p:spTree>
    <p:extLst>
      <p:ext uri="{BB962C8B-B14F-4D97-AF65-F5344CB8AC3E}">
        <p14:creationId xmlns:p14="http://schemas.microsoft.com/office/powerpoint/2010/main" val="58334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03E89A-4BAE-48D6-842B-6EC1BFB9FD0E}"/>
              </a:ext>
            </a:extLst>
          </p:cNvPr>
          <p:cNvSpPr>
            <a:spLocks noGrp="1"/>
          </p:cNvSpPr>
          <p:nvPr>
            <p:ph type="title"/>
          </p:nvPr>
        </p:nvSpPr>
        <p:spPr>
          <a:xfrm>
            <a:off x="839788" y="987426"/>
            <a:ext cx="3932237" cy="1069973"/>
          </a:xfrm>
        </p:spPr>
        <p:txBody>
          <a:bodyPr anchor="b"/>
          <a:lstStyle>
            <a:lvl1pPr>
              <a:defRPr sz="2400" b="1">
                <a:solidFill>
                  <a:srgbClr val="E6007E"/>
                </a:solidFill>
                <a:latin typeface="Montserrat" pitchFamily="2" charset="77"/>
              </a:defRPr>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A86B7A0D-6DB6-4F97-AEFF-5AF23FF02EA4}"/>
              </a:ext>
            </a:extLst>
          </p:cNvPr>
          <p:cNvSpPr>
            <a:spLocks noGrp="1"/>
          </p:cNvSpPr>
          <p:nvPr>
            <p:ph type="pic" idx="1"/>
          </p:nvPr>
        </p:nvSpPr>
        <p:spPr>
          <a:xfrm>
            <a:off x="5183188" y="987427"/>
            <a:ext cx="6172200" cy="4873625"/>
          </a:xfrm>
        </p:spPr>
        <p:txBody>
          <a:bodyPr/>
          <a:lstStyle>
            <a:lvl1pPr marL="0" indent="0">
              <a:buNone/>
              <a:defRPr sz="2400">
                <a:solidFill>
                  <a:schemeClr val="tx1">
                    <a:lumMod val="75000"/>
                    <a:lumOff val="25000"/>
                  </a:schemeClr>
                </a:solidFill>
                <a:latin typeface="Montserrat" pitchFamily="2" charset="77"/>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dirty="0"/>
              <a:t>Fare clic sull'icona per inserire un'immagine</a:t>
            </a:r>
          </a:p>
        </p:txBody>
      </p:sp>
      <p:sp>
        <p:nvSpPr>
          <p:cNvPr id="4" name="Segnaposto testo 3">
            <a:extLst>
              <a:ext uri="{FF2B5EF4-FFF2-40B4-BE49-F238E27FC236}">
                <a16:creationId xmlns:a16="http://schemas.microsoft.com/office/drawing/2014/main" id="{B929586A-78ED-4493-943C-FA71220A8241}"/>
              </a:ext>
            </a:extLst>
          </p:cNvPr>
          <p:cNvSpPr>
            <a:spLocks noGrp="1"/>
          </p:cNvSpPr>
          <p:nvPr>
            <p:ph type="body" sz="half" idx="2"/>
          </p:nvPr>
        </p:nvSpPr>
        <p:spPr>
          <a:xfrm>
            <a:off x="839788" y="2057400"/>
            <a:ext cx="3932237" cy="3811588"/>
          </a:xfrm>
        </p:spPr>
        <p:txBody>
          <a:bodyPr/>
          <a:lstStyle>
            <a:lvl1pPr marL="0" indent="0">
              <a:buNone/>
              <a:defRPr sz="1200">
                <a:solidFill>
                  <a:srgbClr val="7030A0"/>
                </a:solidFill>
                <a:latin typeface="Montserrat" pitchFamily="2" charset="77"/>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a:t>Fare clic per modificare gli stili del testo dello schema</a:t>
            </a:r>
          </a:p>
        </p:txBody>
      </p:sp>
    </p:spTree>
    <p:extLst>
      <p:ext uri="{BB962C8B-B14F-4D97-AF65-F5344CB8AC3E}">
        <p14:creationId xmlns:p14="http://schemas.microsoft.com/office/powerpoint/2010/main" val="348386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823E71C-C102-457B-846D-C528A823A2DC}"/>
              </a:ext>
            </a:extLst>
          </p:cNvPr>
          <p:cNvSpPr>
            <a:spLocks noGrp="1"/>
          </p:cNvSpPr>
          <p:nvPr>
            <p:ph type="title"/>
          </p:nvPr>
        </p:nvSpPr>
        <p:spPr>
          <a:xfrm>
            <a:off x="500741" y="1042151"/>
            <a:ext cx="11190515" cy="890589"/>
          </a:xfrm>
          <a:prstGeom prst="rect">
            <a:avLst/>
          </a:prstGeom>
        </p:spPr>
        <p:txBody>
          <a:bodyPr vert="horz" lIns="91440" tIns="45720" rIns="91440" bIns="45720" rtlCol="0" anchor="ctr">
            <a:norm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15E3DD5-0C21-4D27-A219-93CC26B8F6AC}"/>
              </a:ext>
            </a:extLst>
          </p:cNvPr>
          <p:cNvSpPr>
            <a:spLocks noGrp="1"/>
          </p:cNvSpPr>
          <p:nvPr>
            <p:ph type="body" idx="1"/>
          </p:nvPr>
        </p:nvSpPr>
        <p:spPr>
          <a:xfrm>
            <a:off x="500741" y="2065175"/>
            <a:ext cx="11190515" cy="3961927"/>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pic>
        <p:nvPicPr>
          <p:cNvPr id="7" name="Immagine 6">
            <a:extLst>
              <a:ext uri="{FF2B5EF4-FFF2-40B4-BE49-F238E27FC236}">
                <a16:creationId xmlns:a16="http://schemas.microsoft.com/office/drawing/2014/main" id="{CE5E4CD0-30E7-451D-9D48-43D6827FC9CB}"/>
              </a:ext>
            </a:extLst>
          </p:cNvPr>
          <p:cNvPicPr/>
          <p:nvPr userDrawn="1"/>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rot="10800000">
            <a:off x="1773803" y="5171327"/>
            <a:ext cx="11432487" cy="679449"/>
          </a:xfrm>
          <a:prstGeom prst="rect">
            <a:avLst/>
          </a:prstGeom>
        </p:spPr>
      </p:pic>
      <p:sp>
        <p:nvSpPr>
          <p:cNvPr id="8" name="Rettangolo con angoli in alto arrotondati 7">
            <a:extLst>
              <a:ext uri="{FF2B5EF4-FFF2-40B4-BE49-F238E27FC236}">
                <a16:creationId xmlns:a16="http://schemas.microsoft.com/office/drawing/2014/main" id="{922E7655-6F2F-461C-B6DB-480DD5C53AFE}"/>
              </a:ext>
            </a:extLst>
          </p:cNvPr>
          <p:cNvSpPr/>
          <p:nvPr userDrawn="1"/>
        </p:nvSpPr>
        <p:spPr>
          <a:xfrm>
            <a:off x="238125" y="6178551"/>
            <a:ext cx="11725275" cy="679450"/>
          </a:xfrm>
          <a:prstGeom prst="round2SameRect">
            <a:avLst/>
          </a:prstGeom>
          <a:solidFill>
            <a:srgbClr val="00306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it-IT"/>
          </a:p>
        </p:txBody>
      </p:sp>
      <p:sp>
        <p:nvSpPr>
          <p:cNvPr id="9" name="Google Shape;55;p13">
            <a:extLst>
              <a:ext uri="{FF2B5EF4-FFF2-40B4-BE49-F238E27FC236}">
                <a16:creationId xmlns:a16="http://schemas.microsoft.com/office/drawing/2014/main" id="{356135B5-5B9C-453D-AD14-384104B334A6}"/>
              </a:ext>
            </a:extLst>
          </p:cNvPr>
          <p:cNvSpPr txBox="1"/>
          <p:nvPr userDrawn="1"/>
        </p:nvSpPr>
        <p:spPr>
          <a:xfrm>
            <a:off x="381990" y="6287455"/>
            <a:ext cx="9441816" cy="721995"/>
          </a:xfrm>
          <a:prstGeom prst="rect">
            <a:avLst/>
          </a:prstGeom>
          <a:noFill/>
          <a:ln>
            <a:noFill/>
          </a:ln>
        </p:spPr>
        <p:txBody>
          <a:bodyPr spcFirstLastPara="1" wrap="square" lIns="91425" tIns="91425" rIns="91425" bIns="91425" anchor="t" anchorCtr="0">
            <a:noAutofit/>
          </a:bodyPr>
          <a:lstStyle/>
          <a:p>
            <a:pPr algn="r">
              <a:lnSpc>
                <a:spcPct val="107000"/>
              </a:lnSpc>
              <a:spcAft>
                <a:spcPts val="800"/>
              </a:spcAft>
            </a:pPr>
            <a:r>
              <a:rPr lang="hr-HR" sz="105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it-IT" sz="1400" dirty="0">
              <a:solidFill>
                <a:schemeClr val="bg1"/>
              </a:solidFill>
              <a:effectLst/>
              <a:latin typeface="Nunito" panose="00000800000000000000" pitchFamily="2" charset="0"/>
              <a:ea typeface="Calibri" panose="020F0502020204030204" pitchFamily="34" charset="0"/>
              <a:cs typeface="Times New Roman" panose="02020603050405020304" pitchFamily="18" charset="0"/>
            </a:endParaRPr>
          </a:p>
        </p:txBody>
      </p:sp>
      <p:pic>
        <p:nvPicPr>
          <p:cNvPr id="10" name="Immagine 9">
            <a:extLst>
              <a:ext uri="{FF2B5EF4-FFF2-40B4-BE49-F238E27FC236}">
                <a16:creationId xmlns:a16="http://schemas.microsoft.com/office/drawing/2014/main" id="{3B0E8DF8-4F4F-4687-B40A-D29F0AC887EC}"/>
              </a:ext>
            </a:extLst>
          </p:cNvPr>
          <p:cNvPicPr/>
          <p:nvPr userDrawn="1"/>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9914814" y="6372461"/>
            <a:ext cx="1791726" cy="375230"/>
          </a:xfrm>
          <a:prstGeom prst="rect">
            <a:avLst/>
          </a:prstGeom>
        </p:spPr>
      </p:pic>
      <p:pic>
        <p:nvPicPr>
          <p:cNvPr id="4" name="Elemento grafico 12">
            <a:extLst>
              <a:ext uri="{FF2B5EF4-FFF2-40B4-BE49-F238E27FC236}">
                <a16:creationId xmlns:a16="http://schemas.microsoft.com/office/drawing/2014/main" id="{23FBA70C-F376-6DE9-B336-A74F2BDBF531}"/>
              </a:ext>
            </a:extLst>
          </p:cNvPr>
          <p:cNvPicPr>
            <a:picLocks noChangeAspect="1"/>
          </p:cNvPicPr>
          <p:nvPr userDrawn="1"/>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38940" y="150877"/>
            <a:ext cx="1001928" cy="849027"/>
          </a:xfrm>
          <a:prstGeom prst="rect">
            <a:avLst/>
          </a:prstGeom>
        </p:spPr>
      </p:pic>
    </p:spTree>
    <p:extLst>
      <p:ext uri="{BB962C8B-B14F-4D97-AF65-F5344CB8AC3E}">
        <p14:creationId xmlns:p14="http://schemas.microsoft.com/office/powerpoint/2010/main" val="3895978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b="1" i="0" kern="1200">
          <a:solidFill>
            <a:srgbClr val="E6007E"/>
          </a:solidFill>
          <a:latin typeface="Montserrat"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kern="1200">
          <a:solidFill>
            <a:srgbClr val="7030A0"/>
          </a:solidFill>
          <a:latin typeface="Montserrat"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1" kern="1200">
          <a:solidFill>
            <a:srgbClr val="003063"/>
          </a:solidFill>
          <a:latin typeface="Montserrat"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1" kern="1200">
          <a:solidFill>
            <a:schemeClr val="tx1">
              <a:lumMod val="85000"/>
              <a:lumOff val="15000"/>
            </a:schemeClr>
          </a:solidFill>
          <a:latin typeface="Montserrat"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1" kern="1200">
          <a:solidFill>
            <a:schemeClr val="tx1">
              <a:lumMod val="85000"/>
              <a:lumOff val="15000"/>
            </a:schemeClr>
          </a:solidFill>
          <a:latin typeface="Montserrat"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1" kern="1200">
          <a:solidFill>
            <a:schemeClr val="tx1">
              <a:lumMod val="85000"/>
              <a:lumOff val="15000"/>
            </a:schemeClr>
          </a:solidFill>
          <a:latin typeface="Montserrat"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a:extLst>
              <a:ext uri="{FF2B5EF4-FFF2-40B4-BE49-F238E27FC236}">
                <a16:creationId xmlns:a16="http://schemas.microsoft.com/office/drawing/2014/main" id="{98C3671A-9C29-4506-AF85-B739BEE8FF44}"/>
              </a:ext>
            </a:extLst>
          </p:cNvPr>
          <p:cNvSpPr>
            <a:spLocks noGrp="1"/>
          </p:cNvSpPr>
          <p:nvPr>
            <p:ph type="subTitle" idx="1"/>
          </p:nvPr>
        </p:nvSpPr>
        <p:spPr/>
        <p:txBody>
          <a:bodyPr/>
          <a:lstStyle/>
          <a:p>
            <a:r>
              <a:rPr lang="it-IT" dirty="0"/>
              <a:t>SUBTITLE</a:t>
            </a:r>
          </a:p>
        </p:txBody>
      </p:sp>
      <p:sp>
        <p:nvSpPr>
          <p:cNvPr id="3" name="Titolo 2">
            <a:extLst>
              <a:ext uri="{FF2B5EF4-FFF2-40B4-BE49-F238E27FC236}">
                <a16:creationId xmlns:a16="http://schemas.microsoft.com/office/drawing/2014/main" id="{61EF4A18-39A6-412F-9E97-DA61F785B6C8}"/>
              </a:ext>
            </a:extLst>
          </p:cNvPr>
          <p:cNvSpPr>
            <a:spLocks noGrp="1"/>
          </p:cNvSpPr>
          <p:nvPr>
            <p:ph type="title"/>
          </p:nvPr>
        </p:nvSpPr>
        <p:spPr/>
        <p:txBody>
          <a:bodyPr/>
          <a:lstStyle/>
          <a:p>
            <a:r>
              <a:rPr lang="it-IT" dirty="0"/>
              <a:t>TITLE</a:t>
            </a:r>
          </a:p>
        </p:txBody>
      </p:sp>
    </p:spTree>
    <p:extLst>
      <p:ext uri="{BB962C8B-B14F-4D97-AF65-F5344CB8AC3E}">
        <p14:creationId xmlns:p14="http://schemas.microsoft.com/office/powerpoint/2010/main" val="3791313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95D776-67D7-4F36-B505-200282C9201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E12995D-E426-4C15-B4DF-88C2CD502BAE}"/>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398886288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EDA PPT Template" id="{D4780B86-7B3D-4206-AAF2-BA302A4F25A5}" vid="{E31212AF-7BD0-4EE0-9A21-3B8B39FB0D8B}"/>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TotalTime>
  <Words>2</Words>
  <Application>Microsoft Macintosh PowerPoint</Application>
  <PresentationFormat>Widescreen</PresentationFormat>
  <Paragraphs>2</Paragraphs>
  <Slides>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vt:i4>
      </vt:variant>
    </vt:vector>
  </HeadingPairs>
  <TitlesOfParts>
    <vt:vector size="8" baseType="lpstr">
      <vt:lpstr>Arial</vt:lpstr>
      <vt:lpstr>Calibri</vt:lpstr>
      <vt:lpstr>Montserrat</vt:lpstr>
      <vt:lpstr>Nunito</vt:lpstr>
      <vt:lpstr>Raleway</vt:lpstr>
      <vt:lpstr>Tema di Office</vt:lpstr>
      <vt:lpstr>TITLE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Andrea Succhielli</dc:creator>
  <cp:lastModifiedBy>andrea.succhielli@gmail.com</cp:lastModifiedBy>
  <cp:revision>20</cp:revision>
  <dcterms:created xsi:type="dcterms:W3CDTF">2021-11-04T13:22:44Z</dcterms:created>
  <dcterms:modified xsi:type="dcterms:W3CDTF">2023-01-25T10:44:52Z</dcterms:modified>
</cp:coreProperties>
</file>